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стя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стя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стя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стя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стя\Desktop\5.jpg"/>
          <p:cNvPicPr>
            <a:picLocks noChangeAspect="1" noChangeArrowheads="1"/>
          </p:cNvPicPr>
          <p:nvPr/>
        </p:nvPicPr>
        <p:blipFill>
          <a:blip r:embed="rId2" cstate="print"/>
          <a:srcRect l="7088" t="17898" r="57475" b="14343"/>
          <a:stretch>
            <a:fillRect/>
          </a:stretch>
        </p:blipFill>
        <p:spPr bwMode="auto">
          <a:xfrm>
            <a:off x="0" y="0"/>
            <a:ext cx="5040560" cy="6741368"/>
          </a:xfrm>
          <a:prstGeom prst="rect">
            <a:avLst/>
          </a:prstGeom>
          <a:noFill/>
        </p:spPr>
      </p:pic>
      <p:pic>
        <p:nvPicPr>
          <p:cNvPr id="5123" name="Picture 3" descr="C:\Users\Настя\Desktop\5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88640"/>
            <a:ext cx="4067944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1</cp:revision>
  <dcterms:created xsi:type="dcterms:W3CDTF">2020-10-19T03:38:18Z</dcterms:created>
  <dcterms:modified xsi:type="dcterms:W3CDTF">2020-10-19T03:45:33Z</dcterms:modified>
</cp:coreProperties>
</file>